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09/03/2026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31/03/2026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431957"/>
              </p:ext>
            </p:extLst>
          </p:nvPr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01/03/2026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31/03/2026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31/03/2026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2641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147</cp:revision>
  <cp:lastPrinted>2018-02-13T17:09:28Z</cp:lastPrinted>
  <dcterms:created xsi:type="dcterms:W3CDTF">2018-02-03T22:13:09Z</dcterms:created>
  <dcterms:modified xsi:type="dcterms:W3CDTF">2026-03-09T17:18:44Z</dcterms:modified>
</cp:coreProperties>
</file>